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0902"/>
    <a:srgbClr val="800080"/>
    <a:srgbClr val="CC9900"/>
    <a:srgbClr val="666633"/>
    <a:srgbClr val="008000"/>
    <a:srgbClr val="FFFF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86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D5FC7D-A6A0-4C8E-B1CC-AAF5BB64BE6B}" type="datetimeFigureOut">
              <a:rPr lang="ru-RU" smtClean="0"/>
              <a:t>18.04.2020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10D2D4-A85D-4C07-AA16-35654201AE99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eg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9x9qCDcF_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b1.culture.ru/c/6715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3388933"/>
            <a:ext cx="6912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rgbClr val="6A0902"/>
                </a:solidFill>
              </a:rPr>
              <a:t>День экологических знаний</a:t>
            </a:r>
          </a:p>
          <a:p>
            <a:pPr algn="ctr"/>
            <a:r>
              <a:rPr lang="ru-RU" sz="3600" b="1" u="sng" dirty="0">
                <a:solidFill>
                  <a:srgbClr val="6A0902"/>
                </a:solidFill>
              </a:rPr>
              <a:t> «Наш общий дом – планета Земля»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4941168"/>
            <a:ext cx="2592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Подготовила:</a:t>
            </a:r>
          </a:p>
          <a:p>
            <a:r>
              <a:rPr lang="ru-RU" b="1" dirty="0"/>
              <a:t>учитель-дефектолог</a:t>
            </a:r>
          </a:p>
          <a:p>
            <a:r>
              <a:rPr lang="en-US" b="1" dirty="0"/>
              <a:t>I</a:t>
            </a:r>
            <a:r>
              <a:rPr lang="ru-RU" b="1" dirty="0"/>
              <a:t> квалификационной категории</a:t>
            </a:r>
          </a:p>
          <a:p>
            <a:r>
              <a:rPr lang="ru-RU" b="1" dirty="0"/>
              <a:t>Тимофеева Светлана </a:t>
            </a:r>
            <a:r>
              <a:rPr lang="ru-RU" b="1" dirty="0" smtClean="0"/>
              <a:t>Фёдоровна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532" y="1412776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Экологическое воспитание и просвещение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81498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Государственное учреждение образования</a:t>
            </a:r>
          </a:p>
          <a:p>
            <a:pPr algn="ctr"/>
            <a:r>
              <a:rPr lang="ru-RU" b="1" dirty="0"/>
              <a:t>«Средняя школа №177 г. Минска»</a:t>
            </a:r>
          </a:p>
        </p:txBody>
      </p:sp>
    </p:spTree>
    <p:extLst>
      <p:ext uri="{BB962C8B-B14F-4D97-AF65-F5344CB8AC3E}">
        <p14:creationId xmlns:p14="http://schemas.microsoft.com/office/powerpoint/2010/main" val="5334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175351" cy="72008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800" dirty="0">
                <a:solidFill>
                  <a:srgbClr val="FF0000"/>
                </a:solidFill>
                <a:effectLst/>
              </a:rPr>
              <a:t>Улица «Знатоки» 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917" y="1434074"/>
            <a:ext cx="45913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/>
              <a:t>«Логический </a:t>
            </a:r>
            <a:r>
              <a:rPr lang="ru-RU" sz="3200" b="1" i="1" dirty="0"/>
              <a:t>турнир»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19805" y="906307"/>
            <a:ext cx="5200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/>
              <a:t>«</a:t>
            </a:r>
            <a:r>
              <a:rPr lang="ru-RU" sz="3200" b="1" i="1" dirty="0"/>
              <a:t>Зашифрованные слова»</a:t>
            </a:r>
            <a:endParaRPr lang="ru-RU" sz="3200" i="1" dirty="0"/>
          </a:p>
        </p:txBody>
      </p:sp>
      <p:pic>
        <p:nvPicPr>
          <p:cNvPr id="10242" name="Picture 2" descr="https://lucky-lang.ru/filer/canonical/1524653983/336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13" y="1889830"/>
            <a:ext cx="3985507" cy="34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46.userapi.com/c850428/v850428850/6b686/BYikLOvpfY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9830"/>
            <a:ext cx="3221222" cy="322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истратор\Downloads\5a2dfa5fe97e89.26451700151296265595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3" y="2348880"/>
            <a:ext cx="1916230" cy="361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ереход на улиц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77953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5656" y="764705"/>
            <a:ext cx="5637010" cy="50405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b="1" i="1" dirty="0" smtClean="0"/>
              <a:t>Опыты </a:t>
            </a:r>
            <a:endParaRPr lang="ru-RU" sz="3600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5888" y="25121"/>
            <a:ext cx="8856984" cy="720079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>
                <a:solidFill>
                  <a:srgbClr val="666633"/>
                </a:solidFill>
                <a:effectLst/>
              </a:rPr>
              <a:t>Улица «Экспериментальная» </a:t>
            </a:r>
            <a:endParaRPr lang="ru-RU" sz="4400" dirty="0">
              <a:solidFill>
                <a:srgbClr val="666633"/>
              </a:solidFill>
            </a:endParaRPr>
          </a:p>
        </p:txBody>
      </p:sp>
      <p:pic>
        <p:nvPicPr>
          <p:cNvPr id="2050" name="Picture 2" descr="https://supersoda.ru/wp-content/uploads/2018/01/igrushka-g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369"/>
            <a:ext cx="3050832" cy="202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0.wp.com/13idei.ru/wp-content/uploads/2017/01/maxresdefault-e1484926927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52736"/>
            <a:ext cx="2718094" cy="25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54085"/>
            <a:ext cx="2485784" cy="37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sun9-60.userapi.com/c836728/v836728513/36b8d/QweojsLAEk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214" y="4663851"/>
            <a:ext cx="2823719" cy="187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17" y="3716587"/>
            <a:ext cx="1996193" cy="244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Администратор\Downloads\5a2dfa5fe97e89.264517001512962655956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9100"/>
            <a:ext cx="2006641" cy="37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C:\Users\Администратор\Downloads\hotpng.com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947" y="3580856"/>
            <a:ext cx="3123319" cy="312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0"/>
            <a:ext cx="9144000" cy="119675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i="1" dirty="0">
                <a:solidFill>
                  <a:schemeClr val="tx1"/>
                </a:solidFill>
                <a:effectLst/>
              </a:rPr>
              <a:t>Интеллект-карта  </a:t>
            </a:r>
            <a:r>
              <a:rPr lang="ru-RU" sz="4400" i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4400" i="1" dirty="0" smtClean="0">
                <a:solidFill>
                  <a:schemeClr val="tx1"/>
                </a:solidFill>
                <a:effectLst/>
              </a:rPr>
            </a:br>
            <a:r>
              <a:rPr lang="ru-RU" sz="4400" i="1" dirty="0" smtClean="0">
                <a:solidFill>
                  <a:schemeClr val="tx1"/>
                </a:solidFill>
                <a:effectLst/>
              </a:rPr>
              <a:t>«</a:t>
            </a:r>
            <a:r>
              <a:rPr lang="ru-RU" sz="4400" i="1" dirty="0">
                <a:solidFill>
                  <a:schemeClr val="tx1"/>
                </a:solidFill>
                <a:effectLst/>
              </a:rPr>
              <a:t>Вода – природное богатство»</a:t>
            </a:r>
            <a:endParaRPr lang="ru-RU" sz="4400" i="1" dirty="0">
              <a:solidFill>
                <a:schemeClr val="tx1"/>
              </a:solidFill>
            </a:endParaRPr>
          </a:p>
        </p:txBody>
      </p:sp>
      <p:pic>
        <p:nvPicPr>
          <p:cNvPr id="11266" name="Picture 2" descr="D:\Работа\СШ №177\КОНФЕРЕНЦИИ КОНКУРСЫ\ЭКОЛОГИЯ\ЗЕЛЕНАЯ ШКОЛА 2020\фото\IMG_20200402_174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780" y="1412776"/>
            <a:ext cx="4896544" cy="361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ереход на улиц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5536" y="5957147"/>
            <a:ext cx="609600" cy="609600"/>
          </a:xfrm>
          <a:prstGeom prst="rect">
            <a:avLst/>
          </a:prstGeom>
        </p:spPr>
      </p:pic>
      <p:pic>
        <p:nvPicPr>
          <p:cNvPr id="13319" name="Picture 7" descr="https://www.edplace.com/userfiles/image/pollu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66" y="5008916"/>
            <a:ext cx="2160240" cy="179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s://img.freepik.com/free-vector/_1308-34490.jpg?size=626&amp;ext=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00778"/>
            <a:ext cx="2195736" cy="19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https://media.tabloidbintang.com/https:/media.tabloidbintang.com/files/thumb/ikan_limbah_depositphotos_32058591_original.jpg/74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3" descr="https://media.tabloidbintang.com/https:/media.tabloidbintang.com/files/thumb/ikan_limbah_depositphotos_32058591_original.jpg/74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5" descr="https://media.tabloidbintang.com/https:/media.tabloidbintang.com/files/thumb/ikan_limbah_depositphotos_32058591_original.jpg/74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7" descr="https://media.tabloidbintang.com/https:/media.tabloidbintang.com/files/thumb/ikan_limbah_depositphotos_32058591_original.jpg/745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30" name="Picture 18" descr="C:\Users\Администратор\Downloads\kisspng-hourglass-water-drop-hourglass-5a7a4c58318e61.75895773151796437620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3" y="1464795"/>
            <a:ext cx="342456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0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66696" y="116632"/>
            <a:ext cx="8424936" cy="720079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>
                <a:solidFill>
                  <a:srgbClr val="CC9900"/>
                </a:solidFill>
                <a:effectLst/>
              </a:rPr>
              <a:t>Улица «Сортировочная»</a:t>
            </a:r>
            <a:endParaRPr lang="ru-RU" sz="4400" dirty="0">
              <a:solidFill>
                <a:srgbClr val="CC99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03" y="1268760"/>
            <a:ext cx="5685197" cy="317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954339" y="836712"/>
            <a:ext cx="5637010" cy="43204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 год мы выбрасываем мусора: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C:\Users\Администратор\Downloads\5a2dfa5fe97e89.26451700151296265595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2006641" cy="37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дминистратор\Downloads\trash-3323974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68" y="3901495"/>
            <a:ext cx="2255435" cy="299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age.freepik.com/free-vector/_1308-343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49732"/>
            <a:ext cx="3928868" cy="23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82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964488" cy="165618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>
                <a:solidFill>
                  <a:schemeClr val="tx1"/>
                </a:solidFill>
                <a:effectLst/>
              </a:rPr>
              <a:t>Музыкальная постановка </a:t>
            </a:r>
            <a:r>
              <a:rPr lang="ru-RU" sz="4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«Сбор </a:t>
            </a:r>
            <a:r>
              <a:rPr lang="ru-RU" sz="4400" dirty="0">
                <a:solidFill>
                  <a:schemeClr val="tx1"/>
                </a:solidFill>
                <a:effectLst/>
              </a:rPr>
              <a:t>мусора» 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Администратор\Downloads\recycle-29227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6" y="714191"/>
            <a:ext cx="218971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та\СШ №177\КОНФЕРЕНЦИИ КОНКУРСЫ\КОНКУРС АГИтБРИГАД 2020 арт\DSC_1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70" y="2204864"/>
            <a:ext cx="6646326" cy="44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12576"/>
            <a:ext cx="8712968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i="1" dirty="0">
                <a:solidFill>
                  <a:schemeClr val="tx1"/>
                </a:solidFill>
                <a:effectLst/>
              </a:rPr>
              <a:t>Упражнение </a:t>
            </a:r>
            <a:r>
              <a:rPr lang="ru-RU" sz="4400" i="1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4400" i="1" dirty="0" smtClean="0">
                <a:solidFill>
                  <a:schemeClr val="tx1"/>
                </a:solidFill>
                <a:effectLst/>
              </a:rPr>
            </a:br>
            <a:r>
              <a:rPr lang="ru-RU" sz="4400" i="1" dirty="0" smtClean="0">
                <a:solidFill>
                  <a:schemeClr val="tx1"/>
                </a:solidFill>
                <a:effectLst/>
              </a:rPr>
              <a:t>«</a:t>
            </a:r>
            <a:r>
              <a:rPr lang="ru-RU" sz="4400" i="1" dirty="0">
                <a:solidFill>
                  <a:schemeClr val="tx1"/>
                </a:solidFill>
                <a:effectLst/>
              </a:rPr>
              <a:t>Раздели по контейнерам»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12290" name="Picture 2" descr="https://pbs.twimg.com/media/EN1aocjXkAIgBx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926" y="2931169"/>
            <a:ext cx="5176219" cy="348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ереход на улиц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7544" y="5805264"/>
            <a:ext cx="609600" cy="609600"/>
          </a:xfrm>
          <a:prstGeom prst="rect">
            <a:avLst/>
          </a:prstGeom>
        </p:spPr>
      </p:pic>
      <p:pic>
        <p:nvPicPr>
          <p:cNvPr id="5122" name="Picture 2" descr="C:\Users\Администратор\Downloads\hotpng.co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820926" cy="386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547664" y="836712"/>
            <a:ext cx="5637010" cy="882119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chemeClr val="tx1"/>
                </a:solidFill>
              </a:rPr>
              <a:t>«Социальный ролик»</a:t>
            </a:r>
            <a:endParaRPr lang="ru-RU" sz="3600" i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23695"/>
            <a:ext cx="7175351" cy="95703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>
                <a:solidFill>
                  <a:srgbClr val="800080"/>
                </a:solidFill>
                <a:effectLst/>
              </a:rPr>
              <a:t>Улица «Творческая» </a:t>
            </a:r>
            <a:endParaRPr lang="ru-RU" sz="4400" dirty="0">
              <a:solidFill>
                <a:srgbClr val="800080"/>
              </a:solidFill>
            </a:endParaRPr>
          </a:p>
        </p:txBody>
      </p:sp>
      <p:pic>
        <p:nvPicPr>
          <p:cNvPr id="1026" name="Picture 2" descr="https://www.creativedigital.ch/wp-content/uploads/2016/11/videomontag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7200800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umbs.dreamstime.com/b/%D0%B2%D0%B5%D0%BA%D1%82%D0%BE%D1%80-%D0%BA%D0%BE%D0%BD%D1%86%D0%B5%D0%BF%D1%86%D0%B8%D0%B8-%D0%B2%D0%BE-%D1%8B-%D1%81%D0%BF%D0%B0%D1%81%D0%B5%D0%BD%D0%B8%D1%8F-59885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89" y="3573877"/>
            <a:ext cx="1873231" cy="321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umbs.dreamstime.com/b/%D0%BB%D0%B0%D0%BD-%D1%88%D0%B0%D1%84%D1%82-%D0%B7%D0%B0%D0%B3%D1%80%D1%8F%D0%B7%D0%BD%D1%8F%D0%BD%D0%BD%D1%8B%D0%B9-%D1%81%D0%BC%D0%BE%D0%B3%D0%BE%D0%BC-%D0%B3%D0%BE%D1%80%D0%BE-%D1%81%D0%BA%D0%BE%D0%B9-822009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1008"/>
            <a:ext cx="3356992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истратор\Downloads\5a2dfa5fe97e89.264517001512962655956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7899"/>
            <a:ext cx="2006641" cy="37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реход на улиц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0770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260649"/>
            <a:ext cx="8856984" cy="100811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Награждение юных экологов</a:t>
            </a:r>
            <a:endParaRPr lang="ru-RU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http://madoy20bal.ucoz.ru/kartinki/pobediteli-konkursa-liga-talanto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555343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4.infourok.ru/uploads/ex/01cb/000e0b8a-65b1c0da/hello_html_7dd2c8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4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i="1" dirty="0">
                <a:solidFill>
                  <a:schemeClr val="tx1"/>
                </a:solidFill>
                <a:effectLst/>
              </a:rPr>
              <a:t>Экологическое послание «Живи, Земля!»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3074" name="Picture 2" descr="https://avatars.mds.yandex.net/get-pdb/1971695/54b699f6-f11b-487c-982b-d921e78f5651/s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5"/>
            <a:ext cx="5244440" cy="49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ownloads\kisspng-earth-day-child-clip-art-school-kids-5ad06f78b518c9.4589400315236094647418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" y="1010249"/>
            <a:ext cx="2238350" cy="573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риветсв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94900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9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774156/f0ca8632-4442-4cca-8420-7c7f4ddfaca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064896" cy="626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2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.freepik.com/free-vector/_7891-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53" y="2924944"/>
            <a:ext cx="415296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93602" y="188640"/>
            <a:ext cx="76268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/>
              <a:t> </a:t>
            </a:r>
            <a:r>
              <a:rPr lang="ru-RU" sz="4400" b="1" i="1" dirty="0"/>
              <a:t>«Здравствуй, друг!» </a:t>
            </a:r>
            <a:endParaRPr lang="ru-RU" sz="4400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9480"/>
            <a:ext cx="9036496" cy="271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приветсв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003374" y="5215822"/>
            <a:ext cx="864095" cy="68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r>
              <a:rPr lang="ru-RU" sz="4400" b="1" dirty="0">
                <a:solidFill>
                  <a:schemeClr val="tx1"/>
                </a:solidFill>
              </a:rPr>
              <a:t>«</a:t>
            </a:r>
            <a:r>
              <a:rPr lang="ru-RU" sz="4400" dirty="0">
                <a:solidFill>
                  <a:schemeClr val="tx1"/>
                </a:solidFill>
              </a:rPr>
              <a:t>Наш общий дом</a:t>
            </a:r>
            <a:r>
              <a:rPr lang="ru-RU" sz="4400" dirty="0" smtClean="0">
                <a:solidFill>
                  <a:schemeClr val="tx1"/>
                </a:solidFill>
              </a:rPr>
              <a:t>»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3076" name="Picture 4" descr="https://cf.ppt-online.org/files/slide/2/21OuraSVFgvGdKQPoneHRsYwZhEiqcpA9mLJC3/slid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" y="1417382"/>
            <a:ext cx="8977438" cy="50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3111"/>
            <a:ext cx="7772400" cy="679585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sz="4000" b="1" dirty="0" smtClean="0">
                <a:solidFill>
                  <a:schemeClr val="tx1"/>
                </a:solidFill>
              </a:rPr>
              <a:t>Мультфильм «Мальчик и Земля»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http://shipunovo.info/_pu/0/025259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7" y="332656"/>
            <a:ext cx="907397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5888503"/>
            <a:ext cx="517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www.youtube.com/watch?v=49x9qCDcF_s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8" name="Picture 2" descr="https://static.vecteezy.com/system/resources/previews/000/419/247/original/vector-little-boy-and-the-wor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668" y="2898319"/>
            <a:ext cx="2664296" cy="29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1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45905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4800" b="1" dirty="0" smtClean="0">
                <a:solidFill>
                  <a:schemeClr val="tx1"/>
                </a:solidFill>
              </a:rPr>
              <a:t>Город «Экология»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s://avatars.mds.yandex.net/get-pdb/2015646/4a21d43a-7fff-4945-9b00-94cadd6d4c01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42" y="1075444"/>
            <a:ext cx="4303127" cy="430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5498779"/>
            <a:ext cx="493204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300" b="1" u="sng" dirty="0" smtClean="0">
                <a:solidFill>
                  <a:srgbClr val="666633"/>
                </a:solidFill>
              </a:rPr>
              <a:t>Улица «Экспериментальная</a:t>
            </a:r>
            <a:r>
              <a:rPr lang="ru-RU" sz="2300" b="1" dirty="0" smtClean="0">
                <a:solidFill>
                  <a:srgbClr val="666633"/>
                </a:solidFill>
              </a:rPr>
              <a:t>»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300" b="1" u="sng" dirty="0" smtClean="0">
                <a:solidFill>
                  <a:srgbClr val="CC9900"/>
                </a:solidFill>
              </a:rPr>
              <a:t>Улица «Сортировочная»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300" b="1" u="sng" dirty="0" smtClean="0">
                <a:solidFill>
                  <a:srgbClr val="800080"/>
                </a:solidFill>
              </a:rPr>
              <a:t>Улица «Творческая»</a:t>
            </a:r>
            <a:endParaRPr lang="ru-RU" sz="2300" b="1" u="sng" dirty="0">
              <a:solidFill>
                <a:srgbClr val="80008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22" y="5499879"/>
            <a:ext cx="4572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500" b="1" u="sng" dirty="0" smtClean="0">
                <a:solidFill>
                  <a:srgbClr val="0066FF"/>
                </a:solidFill>
              </a:rPr>
              <a:t>Улица «Планетарная»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500" b="1" u="sng" dirty="0" smtClean="0">
                <a:solidFill>
                  <a:srgbClr val="008000"/>
                </a:solidFill>
              </a:rPr>
              <a:t>Улица «Зелёный патруль</a:t>
            </a:r>
            <a:r>
              <a:rPr lang="ru-RU" sz="2500" b="1" dirty="0" smtClean="0">
                <a:solidFill>
                  <a:srgbClr val="008000"/>
                </a:solidFill>
              </a:rPr>
              <a:t>»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500" b="1" u="sng" dirty="0" smtClean="0">
                <a:solidFill>
                  <a:srgbClr val="FF0000"/>
                </a:solidFill>
              </a:rPr>
              <a:t>Улица «Знатоки»</a:t>
            </a:r>
            <a:endParaRPr lang="ru-RU" sz="2500" b="1" u="sng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307" y="2121768"/>
            <a:ext cx="754304" cy="166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s://ae01.alicdn.com/kf/H3b4fc8a7c6d144e9a038f4eaf161b5caa/DIY.jpg_q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72115"/>
            <a:ext cx="1617223" cy="161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ownloads\kisspng-wood-arrow-sign-clip-art-wooden-arrow-5a9ed520f16d60.750078871520358688988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" y="954138"/>
            <a:ext cx="3075391" cy="45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02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99762" y="714185"/>
            <a:ext cx="6414561" cy="842607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8000" b="1" i="1" dirty="0">
                <a:solidFill>
                  <a:schemeClr val="tx1"/>
                </a:solidFill>
              </a:rPr>
              <a:t>«Паспорт планеты Земля»</a:t>
            </a:r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8280920" cy="72875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     </a:t>
            </a:r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Улица </a:t>
            </a:r>
            <a:r>
              <a:rPr lang="ru-RU" sz="4400" dirty="0">
                <a:solidFill>
                  <a:schemeClr val="accent1">
                    <a:lumMod val="75000"/>
                  </a:schemeClr>
                </a:solidFill>
                <a:effectLst/>
              </a:rPr>
              <a:t>«Планетарная» 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7" name="Picture 3" descr="D:\Работа\СШ №177\КОНФЕРЕНЦИИ КОНКУРСЫ\ЭКОЛОГИЯ\ЗЕЛЕНАЯ ШКОЛА 2020\фото\IMG_20200402_174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03" y="1230270"/>
            <a:ext cx="4983022" cy="367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истратор\Downloads\5a2dfa5fe97e89.26451700151296265595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" y="3068960"/>
            <a:ext cx="2006641" cy="37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Администратор\Downloads\pngguru.co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" y="166328"/>
            <a:ext cx="2599359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age.freepik.com/free-vector/_1308-27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00" y="4849706"/>
            <a:ext cx="2182513" cy="19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cribeless.co/wp-content/uploads/2020/01/26966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94153"/>
            <a:ext cx="2022073" cy="20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0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6161" y="22693"/>
            <a:ext cx="86741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/>
              <a:t>Мнемотаблица «Благодарность»</a:t>
            </a:r>
            <a:endParaRPr lang="ru-RU" sz="4000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4174668" cy="593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Администратор\Downloads\kisspng-homework-problem-student-learning-portable-network-5c5ecce606eef4.512741621549716710028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24944"/>
            <a:ext cx="3920868" cy="392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ереход на улиц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99592" y="5661248"/>
            <a:ext cx="609600" cy="7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640960" cy="79208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>
                <a:solidFill>
                  <a:srgbClr val="008000"/>
                </a:solidFill>
                <a:effectLst/>
              </a:rPr>
              <a:t>Улица «Зеленый </a:t>
            </a:r>
            <a:r>
              <a:rPr lang="ru-RU" sz="4400" dirty="0" smtClean="0">
                <a:solidFill>
                  <a:srgbClr val="008000"/>
                </a:solidFill>
                <a:effectLst/>
              </a:rPr>
              <a:t>патруль»</a:t>
            </a:r>
            <a:endParaRPr lang="ru-RU" sz="4400" dirty="0">
              <a:solidFill>
                <a:srgbClr val="008000"/>
              </a:solidFill>
            </a:endParaRPr>
          </a:p>
        </p:txBody>
      </p:sp>
      <p:pic>
        <p:nvPicPr>
          <p:cNvPr id="7170" name="Picture 2" descr="https://avatars.mds.yandex.net/get-pdb/2833445/5ba19ed5-6d1f-4bbb-aeaf-c4a1dd92a3b9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32" y="853558"/>
            <a:ext cx="3645124" cy="24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vetliva.by/upload/resize_cache/iblock/e84/1170_640_2d1f1364b2c4792849f6a81318e999759/e84f8c508df9b7f9d3c4f8dee2fe0a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places.by/wp-content/uploads/2017/08/4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planetabelarus.by/upload/iblock/1a6/1a6ca2309620447ac01cb05157afedc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https://pp.userapi.com/c836224/v836224938/460a6/tJlhKTlBB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42" y="853558"/>
            <a:ext cx="5027639" cy="282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otvet.imgsmail.ru/download/0735937b97a68e36a7f9575437a1b071_i-62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67795"/>
            <a:ext cx="3069619" cy="318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avatars.mds.yandex.net/get-zen_doc/1581245/pub_5e0f9ef28f011100ad298577_5e0fb63642b03d00afa49642/scale_1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36" y="3681995"/>
            <a:ext cx="464224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дминистратор\Downloads\5a2dfa5fe97e89.26451700151296265595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" y="3068960"/>
            <a:ext cx="2006641" cy="37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1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55576" y="1"/>
            <a:ext cx="7175351" cy="105273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i="1" dirty="0" smtClean="0">
                <a:solidFill>
                  <a:schemeClr val="tx1"/>
                </a:solidFill>
                <a:effectLst/>
              </a:rPr>
              <a:t>«</a:t>
            </a:r>
            <a:r>
              <a:rPr lang="ru-RU" sz="4400" i="1" dirty="0">
                <a:solidFill>
                  <a:schemeClr val="tx1"/>
                </a:solidFill>
                <a:effectLst/>
              </a:rPr>
              <a:t>Быстрый лесник»</a:t>
            </a:r>
            <a:r>
              <a:rPr lang="ru-RU" sz="4400" dirty="0">
                <a:solidFill>
                  <a:schemeClr val="tx1"/>
                </a:solidFill>
                <a:effectLst/>
              </a:rPr>
              <a:t>  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755576" y="814473"/>
            <a:ext cx="6560655" cy="437379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9851">
            <a:off x="2219410" y="5092082"/>
            <a:ext cx="1233561" cy="158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63565">
            <a:off x="7135230" y="36320"/>
            <a:ext cx="1211742" cy="155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Администратор\Downloads\lesnik-animatsionnaya-kartinka-002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13685"/>
            <a:ext cx="2699792" cy="22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реход на улиц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5576" y="5435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9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346</TotalTime>
  <Words>159</Words>
  <Application>Microsoft Office PowerPoint</Application>
  <PresentationFormat>Экран (4:3)</PresentationFormat>
  <Paragraphs>39</Paragraphs>
  <Slides>19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 «Наш общий дом»</vt:lpstr>
      <vt:lpstr>Мультфильм «Мальчик и Земля»</vt:lpstr>
      <vt:lpstr>Город «Экология»</vt:lpstr>
      <vt:lpstr>     Улица «Планетарная» </vt:lpstr>
      <vt:lpstr>Презентация PowerPoint</vt:lpstr>
      <vt:lpstr>Улица «Зеленый патруль»</vt:lpstr>
      <vt:lpstr>«Быстрый лесник»  </vt:lpstr>
      <vt:lpstr>Улица «Знатоки» </vt:lpstr>
      <vt:lpstr>Улица «Экспериментальная» </vt:lpstr>
      <vt:lpstr>Интеллект-карта   «Вода – природное богатство»</vt:lpstr>
      <vt:lpstr>Улица «Сортировочная»</vt:lpstr>
      <vt:lpstr>Музыкальная постановка  «Сбор мусора» </vt:lpstr>
      <vt:lpstr>Упражнение  «Раздели по контейнерам» </vt:lpstr>
      <vt:lpstr>Улица «Творческая» </vt:lpstr>
      <vt:lpstr>Награждение юных экологов</vt:lpstr>
      <vt:lpstr>Экологическое послание «Живи, Земля!» 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79</cp:revision>
  <dcterms:created xsi:type="dcterms:W3CDTF">2020-04-02T14:55:02Z</dcterms:created>
  <dcterms:modified xsi:type="dcterms:W3CDTF">2020-04-18T14:12:15Z</dcterms:modified>
</cp:coreProperties>
</file>